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6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88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8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85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0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00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1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2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69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15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2360A-ECE0-486C-BD29-59DA29E4C94C}" type="datetimeFigureOut">
              <a:rPr lang="en-US" smtClean="0"/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86D44-9F77-4250-8809-4103C51B9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0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Speech Chronemics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Hidden Dimensions of Speech</a:t>
            </a:r>
          </a:p>
          <a:p>
            <a:r>
              <a:rPr lang="en-US" dirty="0" smtClean="0"/>
              <a:t>H.P. </a:t>
            </a:r>
            <a:r>
              <a:rPr lang="en-US" dirty="0" err="1" smtClean="0"/>
              <a:t>Krüger</a:t>
            </a:r>
            <a:r>
              <a:rPr lang="en-US" dirty="0" smtClean="0"/>
              <a:t> (1989)</a:t>
            </a:r>
            <a:br>
              <a:rPr lang="en-US" dirty="0" smtClean="0"/>
            </a:br>
            <a:r>
              <a:rPr lang="en-US" dirty="0" smtClean="0"/>
              <a:t>Department of Psychology</a:t>
            </a:r>
            <a:br>
              <a:rPr lang="en-US" dirty="0" smtClean="0"/>
            </a:br>
            <a:r>
              <a:rPr lang="en-US" dirty="0" smtClean="0"/>
              <a:t>University of </a:t>
            </a:r>
            <a:r>
              <a:rPr lang="en-US" dirty="0" err="1" smtClean="0"/>
              <a:t>Würzburg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645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6363"/>
            <a:ext cx="9144000" cy="665797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070C0"/>
                </a:solidFill>
              </a:rPr>
              <a:t>Logoport</a:t>
            </a:r>
            <a:r>
              <a:rPr lang="en-US" b="1" dirty="0" smtClean="0">
                <a:solidFill>
                  <a:srgbClr val="0070C0"/>
                </a:solidFill>
              </a:rPr>
              <a:t> Apparatus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912" y="1323975"/>
            <a:ext cx="8258175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00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6400" y="268923"/>
            <a:ext cx="5313680" cy="5237797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</a:rPr>
              <a:t>Nonverbal Information Content of Speech </a:t>
            </a:r>
            <a:r>
              <a:rPr lang="en-US" sz="5400" b="1" u="sng" dirty="0" smtClean="0">
                <a:solidFill>
                  <a:srgbClr val="0070C0"/>
                </a:solidFill>
              </a:rPr>
              <a:t>Changes across Temporal Scale</a:t>
            </a:r>
            <a:endParaRPr lang="en-US" sz="5400" b="1" u="sng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8" y="45720"/>
            <a:ext cx="5881932" cy="683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18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6363"/>
            <a:ext cx="9144000" cy="66579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Effects of Arousal (Caffeine)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50" y="1400810"/>
            <a:ext cx="5244969" cy="37807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720" y="1330960"/>
            <a:ext cx="5780406" cy="3942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31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6363"/>
            <a:ext cx="9144000" cy="66579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Speech v. Arousal Relationship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200" y="1358900"/>
            <a:ext cx="10007600" cy="414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368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8880" y="765492"/>
            <a:ext cx="5608320" cy="2586037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Circadian Rhythm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of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Arousal/Fatigue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19" y="139699"/>
            <a:ext cx="3932853" cy="6423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315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6363"/>
            <a:ext cx="9144000" cy="66579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Blood Alcohol Level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3687" y="1490662"/>
            <a:ext cx="4318953" cy="481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78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39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Speech Chronemics</vt:lpstr>
      <vt:lpstr>Logoport Apparatus</vt:lpstr>
      <vt:lpstr>Nonverbal Information Content of Speech Changes across Temporal Scale</vt:lpstr>
      <vt:lpstr>Effects of Arousal (Caffeine)</vt:lpstr>
      <vt:lpstr>Speech v. Arousal Relationship</vt:lpstr>
      <vt:lpstr>Circadian Rhythm of Arousal/Fatigue</vt:lpstr>
      <vt:lpstr>Blood Alcohol Level</vt:lpstr>
    </vt:vector>
  </TitlesOfParts>
  <Company>USD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 Chronemics</dc:title>
  <dc:creator>Schieber, Frank</dc:creator>
  <cp:lastModifiedBy>Schieber, Frank</cp:lastModifiedBy>
  <cp:revision>3</cp:revision>
  <dcterms:created xsi:type="dcterms:W3CDTF">2016-03-17T16:36:49Z</dcterms:created>
  <dcterms:modified xsi:type="dcterms:W3CDTF">2016-03-17T16:50:40Z</dcterms:modified>
</cp:coreProperties>
</file>