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02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21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40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603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6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87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74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011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56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644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52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087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7C30C-D858-4C7C-B683-A7600ED0B1FF}" type="datetimeFigureOut">
              <a:rPr lang="en-US" smtClean="0"/>
              <a:t>2/16/2016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2C8A2-7E3A-46E6-BBD1-5EE929DBA4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4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Data-Limited vs. Resource-Limited Modes of Cognitive Processing</a:t>
            </a:r>
            <a:br>
              <a:rPr lang="en-US" sz="4800" b="1" dirty="0" smtClean="0">
                <a:solidFill>
                  <a:srgbClr val="0070C0"/>
                </a:solidFill>
              </a:rPr>
            </a:b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Norman &amp; </a:t>
            </a:r>
            <a:r>
              <a:rPr lang="en-US" dirty="0" err="1" smtClean="0"/>
              <a:t>Bobrow</a:t>
            </a:r>
            <a:r>
              <a:rPr lang="en-US" dirty="0"/>
              <a:t> </a:t>
            </a:r>
            <a:r>
              <a:rPr lang="en-US" dirty="0" smtClean="0"/>
              <a:t>(1975)</a:t>
            </a:r>
          </a:p>
          <a:p>
            <a:r>
              <a:rPr lang="en-US" dirty="0" smtClean="0"/>
              <a:t>HCI guy collaborates with Comp </a:t>
            </a:r>
            <a:r>
              <a:rPr lang="en-US" dirty="0" err="1" smtClean="0"/>
              <a:t>Sci</a:t>
            </a:r>
            <a:r>
              <a:rPr lang="en-US" dirty="0" smtClean="0"/>
              <a:t> guy and look what happens…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110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2880" y="0"/>
            <a:ext cx="9144000" cy="985520"/>
          </a:xfrm>
        </p:spPr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0070C0"/>
                </a:solidFill>
              </a:rPr>
              <a:t>Performance-Resource Functions</a:t>
            </a:r>
            <a:br>
              <a:rPr lang="en-US" sz="4400" b="1" dirty="0" smtClean="0">
                <a:solidFill>
                  <a:srgbClr val="0070C0"/>
                </a:solidFill>
              </a:rPr>
            </a:br>
            <a:r>
              <a:rPr lang="en-US" sz="2800" dirty="0" smtClean="0"/>
              <a:t>(A dynamic family of curves)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5980" y="1229360"/>
            <a:ext cx="7797800" cy="5629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392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2880" y="0"/>
            <a:ext cx="9144000" cy="120904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Performance Operating Characteristics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(Virtually “useless” theoretical construct)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9760"/>
            <a:ext cx="5901243" cy="496824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647" y="2505964"/>
            <a:ext cx="5616399" cy="392531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383280" y="3531576"/>
            <a:ext cx="416539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Forgetaboutit</a:t>
            </a:r>
            <a:endParaRPr lang="en-US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5749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2880" y="0"/>
            <a:ext cx="9144000" cy="108585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Cued Spotlight of Attention Paradigm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(Beck &amp; Ambler, 1973)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085850"/>
            <a:ext cx="9296400" cy="570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601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2880" y="0"/>
            <a:ext cx="9144000" cy="108712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Competitive Auditory Shadowing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(</a:t>
            </a:r>
            <a:r>
              <a:rPr lang="en-US" sz="4000" dirty="0" err="1" smtClean="0"/>
              <a:t>Treisman</a:t>
            </a:r>
            <a:r>
              <a:rPr lang="en-US" sz="4000" dirty="0" smtClean="0"/>
              <a:t> &amp; </a:t>
            </a:r>
            <a:r>
              <a:rPr lang="en-US" sz="4000" dirty="0" err="1" smtClean="0"/>
              <a:t>Geffin</a:t>
            </a:r>
            <a:r>
              <a:rPr lang="en-US" sz="4000" dirty="0" smtClean="0"/>
              <a:t>, 1967; Lawson, 1966)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160" y="1045972"/>
            <a:ext cx="7718811" cy="5812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8930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2880" y="0"/>
            <a:ext cx="9144000" cy="731520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Development of Automaticity</a:t>
            </a:r>
            <a:endParaRPr lang="en-US" sz="4000" b="1" dirty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330" y="1155700"/>
            <a:ext cx="8293100" cy="546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5012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43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Data-Limited vs. Resource-Limited Modes of Cognitive Processing </vt:lpstr>
      <vt:lpstr>Performance-Resource Functions (A dynamic family of curves)</vt:lpstr>
      <vt:lpstr>Performance Operating Characteristics (Virtually “useless” theoretical construct)</vt:lpstr>
      <vt:lpstr>Cued Spotlight of Attention Paradigm (Beck &amp; Ambler, 1973)</vt:lpstr>
      <vt:lpstr>Competitive Auditory Shadowing (Treisman &amp; Geffin, 1967; Lawson, 1966)</vt:lpstr>
      <vt:lpstr>Development of Automaticity</vt:lpstr>
    </vt:vector>
  </TitlesOfParts>
  <Company>USD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Data-Limited vs. Resource-Limited Modes of Cognitive Processing</dc:title>
  <dc:creator>Schieber, Frank</dc:creator>
  <cp:lastModifiedBy>Schieber, Frank</cp:lastModifiedBy>
  <cp:revision>6</cp:revision>
  <dcterms:created xsi:type="dcterms:W3CDTF">2016-02-16T18:00:10Z</dcterms:created>
  <dcterms:modified xsi:type="dcterms:W3CDTF">2016-02-16T18:13:19Z</dcterms:modified>
</cp:coreProperties>
</file>