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8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FAB4-58D2-4F64-BA76-C0E6512EF5E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FB23-6BDA-4782-AC21-B6A9A38A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17" y="0"/>
            <a:ext cx="645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0" y="0"/>
            <a:ext cx="636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4" y="551027"/>
            <a:ext cx="5824276" cy="551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20" y="1915330"/>
            <a:ext cx="5834189" cy="28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36" y="0"/>
            <a:ext cx="531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6" y="853362"/>
            <a:ext cx="5615075" cy="4892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6" y="595599"/>
            <a:ext cx="5627901" cy="49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30" y="915538"/>
            <a:ext cx="5529523" cy="49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0"/>
            <a:ext cx="628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Schieber, Frank</dc:creator>
  <cp:lastModifiedBy>Schieber, Frank</cp:lastModifiedBy>
  <cp:revision>6</cp:revision>
  <dcterms:created xsi:type="dcterms:W3CDTF">2018-01-09T20:13:22Z</dcterms:created>
  <dcterms:modified xsi:type="dcterms:W3CDTF">2020-01-16T14:29:56Z</dcterms:modified>
</cp:coreProperties>
</file>