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EBA40-76A4-475C-AE0E-4B3BE70C6BE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6437-A58E-46B7-A320-88CC387B9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4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EBA40-76A4-475C-AE0E-4B3BE70C6BE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6437-A58E-46B7-A320-88CC387B9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94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EBA40-76A4-475C-AE0E-4B3BE70C6BE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6437-A58E-46B7-A320-88CC387B9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86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EBA40-76A4-475C-AE0E-4B3BE70C6BE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6437-A58E-46B7-A320-88CC387B9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71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EBA40-76A4-475C-AE0E-4B3BE70C6BE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6437-A58E-46B7-A320-88CC387B9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30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EBA40-76A4-475C-AE0E-4B3BE70C6BE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6437-A58E-46B7-A320-88CC387B9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8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EBA40-76A4-475C-AE0E-4B3BE70C6BE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6437-A58E-46B7-A320-88CC387B9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558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EBA40-76A4-475C-AE0E-4B3BE70C6BE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6437-A58E-46B7-A320-88CC387B9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39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EBA40-76A4-475C-AE0E-4B3BE70C6BE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6437-A58E-46B7-A320-88CC387B9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73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EBA40-76A4-475C-AE0E-4B3BE70C6BE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6437-A58E-46B7-A320-88CC387B9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822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EBA40-76A4-475C-AE0E-4B3BE70C6BE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76437-A58E-46B7-A320-88CC387B9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67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EBA40-76A4-475C-AE0E-4B3BE70C6BE0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76437-A58E-46B7-A320-88CC387B9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0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Method of Partial Report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(George Sperling)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67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291398"/>
            <a:ext cx="9144000" cy="2788602"/>
          </a:xfrm>
        </p:spPr>
        <p:txBody>
          <a:bodyPr>
            <a:normAutofit fontScale="92500" lnSpcReduction="20000"/>
          </a:bodyPr>
          <a:lstStyle/>
          <a:p>
            <a:r>
              <a:rPr lang="en-US" sz="3500" b="1" u="sng" dirty="0" smtClean="0">
                <a:solidFill>
                  <a:srgbClr val="0070C0"/>
                </a:solidFill>
              </a:rPr>
              <a:t>FULL REPORT PROTOCOL</a:t>
            </a:r>
          </a:p>
          <a:p>
            <a:endParaRPr lang="en-US" dirty="0" smtClean="0"/>
          </a:p>
          <a:p>
            <a:r>
              <a:rPr lang="en-US" dirty="0" smtClean="0"/>
              <a:t>You are about to be shown a group of random letters.</a:t>
            </a:r>
          </a:p>
          <a:p>
            <a:endParaRPr lang="en-US" dirty="0"/>
          </a:p>
          <a:p>
            <a:r>
              <a:rPr lang="en-US" dirty="0" smtClean="0"/>
              <a:t>They will be presented VERY BRIEFLY.</a:t>
            </a:r>
          </a:p>
          <a:p>
            <a:endParaRPr lang="en-US" dirty="0" smtClean="0"/>
          </a:p>
          <a:p>
            <a:r>
              <a:rPr lang="en-US" dirty="0" smtClean="0"/>
              <a:t>Please report as many of the letters as you can.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6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443480" y="1585278"/>
            <a:ext cx="6604000" cy="4129722"/>
          </a:xfrm>
        </p:spPr>
        <p:txBody>
          <a:bodyPr>
            <a:noAutofit/>
          </a:bodyPr>
          <a:lstStyle/>
          <a:p>
            <a:pPr algn="l"/>
            <a:r>
              <a:rPr lang="en-US" sz="8000" dirty="0" smtClean="0"/>
              <a:t>E		R		V		F</a:t>
            </a:r>
          </a:p>
          <a:p>
            <a:pPr algn="l"/>
            <a:r>
              <a:rPr lang="en-US" sz="8000" dirty="0" smtClean="0"/>
              <a:t>X		L		D		B</a:t>
            </a:r>
          </a:p>
          <a:p>
            <a:pPr algn="l"/>
            <a:r>
              <a:rPr lang="en-US" sz="8000" dirty="0" smtClean="0"/>
              <a:t>Z		P		W		G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98458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291398"/>
            <a:ext cx="9144000" cy="1655762"/>
          </a:xfrm>
        </p:spPr>
        <p:txBody>
          <a:bodyPr/>
          <a:lstStyle/>
          <a:p>
            <a:r>
              <a:rPr lang="en-US" dirty="0" smtClean="0"/>
              <a:t>Report the stimulus letters now…….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9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291398"/>
            <a:ext cx="9144000" cy="2788602"/>
          </a:xfrm>
        </p:spPr>
        <p:txBody>
          <a:bodyPr>
            <a:normAutofit/>
          </a:bodyPr>
          <a:lstStyle/>
          <a:p>
            <a:r>
              <a:rPr lang="en-US" sz="3500" b="1" u="sng" dirty="0" smtClean="0">
                <a:solidFill>
                  <a:srgbClr val="0070C0"/>
                </a:solidFill>
              </a:rPr>
              <a:t>PARTIAL REPORT PROTOCOL</a:t>
            </a:r>
          </a:p>
          <a:p>
            <a:endParaRPr lang="en-US" dirty="0" smtClean="0"/>
          </a:p>
          <a:p>
            <a:r>
              <a:rPr lang="en-US" dirty="0" smtClean="0"/>
              <a:t>Let’s try that again….</a:t>
            </a:r>
          </a:p>
          <a:p>
            <a:endParaRPr lang="en-US" dirty="0"/>
          </a:p>
          <a:p>
            <a:r>
              <a:rPr lang="en-US" dirty="0" smtClean="0"/>
              <a:t>However, this time only report the letters on the BOTTOM ROW.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8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443480" y="1585278"/>
            <a:ext cx="6604000" cy="4129722"/>
          </a:xfrm>
        </p:spPr>
        <p:txBody>
          <a:bodyPr>
            <a:noAutofit/>
          </a:bodyPr>
          <a:lstStyle/>
          <a:p>
            <a:pPr algn="l"/>
            <a:r>
              <a:rPr lang="en-US" sz="8000" dirty="0" smtClean="0"/>
              <a:t>E		R		V		F</a:t>
            </a:r>
          </a:p>
          <a:p>
            <a:pPr algn="l"/>
            <a:r>
              <a:rPr lang="en-US" sz="8000" dirty="0" smtClean="0"/>
              <a:t>X		L		D		B</a:t>
            </a:r>
          </a:p>
          <a:p>
            <a:pPr algn="l"/>
            <a:r>
              <a:rPr lang="en-US" sz="8000" dirty="0" smtClean="0"/>
              <a:t>Z		P		W		G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9485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291398"/>
            <a:ext cx="9144000" cy="1655762"/>
          </a:xfrm>
        </p:spPr>
        <p:txBody>
          <a:bodyPr/>
          <a:lstStyle/>
          <a:p>
            <a:r>
              <a:rPr lang="en-US" dirty="0" smtClean="0"/>
              <a:t>Report the stimulus letters now…….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58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76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Method of Partial Report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 of Partial Report</dc:title>
  <dc:creator>Schieber, Frank</dc:creator>
  <cp:lastModifiedBy>Schieber, Frank</cp:lastModifiedBy>
  <cp:revision>2</cp:revision>
  <dcterms:created xsi:type="dcterms:W3CDTF">2016-03-22T14:04:23Z</dcterms:created>
  <dcterms:modified xsi:type="dcterms:W3CDTF">2016-03-22T14:08:20Z</dcterms:modified>
</cp:coreProperties>
</file>