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3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9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3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2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2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0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7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3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2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5AED4-2891-4D80-88CA-89B5D6FCA43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0D1EB-B5B3-4E26-9E2A-C7D1B8556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0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Paired Associates Learning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5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9840" y="1920558"/>
            <a:ext cx="4419600" cy="428212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MOOSE		LASER</a:t>
            </a:r>
          </a:p>
          <a:p>
            <a:pPr algn="l"/>
            <a:r>
              <a:rPr lang="en-US" sz="2800" dirty="0" smtClean="0"/>
              <a:t>OFFICE		FRAME</a:t>
            </a:r>
          </a:p>
          <a:p>
            <a:pPr algn="l"/>
            <a:r>
              <a:rPr lang="en-US" sz="2800" dirty="0" smtClean="0"/>
              <a:t>PHONE		LICENSE</a:t>
            </a:r>
          </a:p>
          <a:p>
            <a:pPr algn="l"/>
            <a:r>
              <a:rPr lang="en-US" sz="2800" dirty="0" smtClean="0"/>
              <a:t>CLINIC		EDITOR</a:t>
            </a:r>
          </a:p>
          <a:p>
            <a:pPr algn="l"/>
            <a:r>
              <a:rPr lang="en-US" sz="2800" dirty="0" smtClean="0"/>
              <a:t>METER		CHART</a:t>
            </a:r>
          </a:p>
          <a:p>
            <a:pPr algn="l"/>
            <a:r>
              <a:rPr lang="en-US" sz="2800" dirty="0" smtClean="0"/>
              <a:t>Etc., etc.., etc.</a:t>
            </a:r>
          </a:p>
          <a:p>
            <a:pPr algn="l"/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6720" y="284480"/>
            <a:ext cx="805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List of Paired-Associates to be learned: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954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9840" y="1920558"/>
            <a:ext cx="4419600" cy="428212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MOOSE</a:t>
            </a:r>
          </a:p>
          <a:p>
            <a:pPr algn="l"/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6720" y="284480"/>
            <a:ext cx="805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70C0"/>
                </a:solidFill>
              </a:rPr>
              <a:t>Response Interval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55360" y="1920558"/>
            <a:ext cx="1503680" cy="4772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943600" y="2570480"/>
            <a:ext cx="802640" cy="141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08400" y="4348480"/>
            <a:ext cx="47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What word is associated with “moose”?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16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9840" y="1920558"/>
            <a:ext cx="4419600" cy="52800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MOOSE		LASER</a:t>
            </a:r>
          </a:p>
          <a:p>
            <a:pPr algn="l"/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6720" y="284480"/>
            <a:ext cx="805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70C0"/>
                </a:solidFill>
              </a:rPr>
              <a:t>Study Interval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2720" y="4460240"/>
            <a:ext cx="51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Opportunity to “refresh” or strengthen the</a:t>
            </a:r>
          </a:p>
          <a:p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 smtClean="0">
                <a:solidFill>
                  <a:srgbClr val="00B050"/>
                </a:solidFill>
              </a:rPr>
              <a:t>ssociation between stimulus pair prior to next trial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936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9840" y="1920558"/>
            <a:ext cx="4419600" cy="428212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OFFICE</a:t>
            </a:r>
          </a:p>
          <a:p>
            <a:pPr algn="l"/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6720" y="284480"/>
            <a:ext cx="805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70C0"/>
                </a:solidFill>
              </a:rPr>
              <a:t>Response Interval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55360" y="1920558"/>
            <a:ext cx="1503680" cy="4772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86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9840" y="1920558"/>
            <a:ext cx="4419600" cy="52800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OFFICE		FRAME</a:t>
            </a:r>
          </a:p>
          <a:p>
            <a:pPr algn="l"/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6720" y="284480"/>
            <a:ext cx="805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70C0"/>
                </a:solidFill>
              </a:rPr>
              <a:t>Study Interval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628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9840" y="1920558"/>
            <a:ext cx="4419600" cy="428212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PHONE</a:t>
            </a:r>
          </a:p>
          <a:p>
            <a:pPr algn="l"/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6720" y="284480"/>
            <a:ext cx="805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70C0"/>
                </a:solidFill>
              </a:rPr>
              <a:t>Response Interval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55360" y="1920558"/>
            <a:ext cx="1503680" cy="4772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1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9840" y="1920558"/>
            <a:ext cx="4419600" cy="52800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PHONE		LICENSE</a:t>
            </a:r>
          </a:p>
          <a:p>
            <a:pPr algn="l"/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6720" y="284480"/>
            <a:ext cx="805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70C0"/>
                </a:solidFill>
              </a:rPr>
              <a:t>Study Interval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84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59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Paired Associates Learning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Paired Associates Learning</dc:title>
  <dc:creator>Schieber, Frank</dc:creator>
  <cp:lastModifiedBy>Schieber, Frank</cp:lastModifiedBy>
  <cp:revision>3</cp:revision>
  <dcterms:created xsi:type="dcterms:W3CDTF">2016-03-22T13:46:01Z</dcterms:created>
  <dcterms:modified xsi:type="dcterms:W3CDTF">2016-03-22T14:14:30Z</dcterms:modified>
</cp:coreProperties>
</file>